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0" r:id="rId3"/>
    <p:sldId id="259" r:id="rId4"/>
    <p:sldId id="258" r:id="rId5"/>
    <p:sldId id="257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681" autoAdjust="0"/>
  </p:normalViewPr>
  <p:slideViewPr>
    <p:cSldViewPr>
      <p:cViewPr varScale="1">
        <p:scale>
          <a:sx n="65" d="100"/>
          <a:sy n="65" d="100"/>
        </p:scale>
        <p:origin x="-6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4E5B1-600E-43B6-8F78-01927207840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2739C-656C-4C17-9ED8-F91A94CFF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Титульный лист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2739C-656C-4C17-9ED8-F91A94CFF7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F8AD-8457-4E5F-BB15-038FAF751AA5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8A93-E3AB-44FA-BE28-AF072EE18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F8AD-8457-4E5F-BB15-038FAF751AA5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8A93-E3AB-44FA-BE28-AF072EE18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F8AD-8457-4E5F-BB15-038FAF751AA5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8A93-E3AB-44FA-BE28-AF072EE18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F8AD-8457-4E5F-BB15-038FAF751AA5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8A93-E3AB-44FA-BE28-AF072EE18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F8AD-8457-4E5F-BB15-038FAF751AA5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8A93-E3AB-44FA-BE28-AF072EE18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F8AD-8457-4E5F-BB15-038FAF751AA5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8A93-E3AB-44FA-BE28-AF072EE18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F8AD-8457-4E5F-BB15-038FAF751AA5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8A93-E3AB-44FA-BE28-AF072EE18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F8AD-8457-4E5F-BB15-038FAF751AA5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8A93-E3AB-44FA-BE28-AF072EE18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F8AD-8457-4E5F-BB15-038FAF751AA5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8A93-E3AB-44FA-BE28-AF072EE18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F8AD-8457-4E5F-BB15-038FAF751AA5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8A93-E3AB-44FA-BE28-AF072EE18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F8AD-8457-4E5F-BB15-038FAF751AA5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8A93-E3AB-44FA-BE28-AF072EE18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F8AD-8457-4E5F-BB15-038FAF751AA5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18A93-E3AB-44FA-BE28-AF072EE18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AFONIN\Music\&#1052;&#1091;&#1079;&#1099;&#1082;&#1072;\Just_Dance-Slub_2011-spaces_ru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8934"/>
            <a:ext cx="7600976" cy="1470025"/>
          </a:xfrm>
          <a:effectLst>
            <a:outerShdw blurRad="50800" dist="50800" dir="5400000" sx="80000" sy="8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Польза отказа от курения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6500834"/>
            <a:ext cx="7358114" cy="357166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Monotype Corsiva" pitchFamily="66" charset="0"/>
                <a:cs typeface="Mangal" pitchFamily="2"/>
              </a:rPr>
              <a:t>Побороть дурные привычки легче сегодня, чем завтра. (Конфуций)</a:t>
            </a:r>
            <a:endParaRPr lang="ru-RU" sz="1800" i="1" dirty="0">
              <a:solidFill>
                <a:schemeClr val="tx1"/>
              </a:solidFill>
              <a:latin typeface="Monotype Corsiva" pitchFamily="66" charset="0"/>
              <a:cs typeface="Mangal" pitchFamily="2"/>
            </a:endParaRPr>
          </a:p>
        </p:txBody>
      </p:sp>
      <p:pic>
        <p:nvPicPr>
          <p:cNvPr id="5" name="Just_Dance-Slub_2011-spaces_r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 правильный выбор!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-357214"/>
            <a:ext cx="7372344" cy="135729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будь обезьяной.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857620" cy="17859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сигарет твоя улыбка станет ярче!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40433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Твое дыхание станет чистым и свободным!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28992" cy="5286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Отказавшись от курения, твои поцелуи станут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намного чувственнее…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35719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У тебя еще есть шанс выбрать жизнь без курения САМОСТОЯТЕЛЬНО!</a:t>
            </a:r>
            <a:endParaRPr lang="ru-RU" sz="6600" b="1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0"/>
            <a:ext cx="4000496" cy="25717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него уже сделали выбор…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71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Легкие, </a:t>
            </a:r>
            <a:br>
              <a:rPr lang="ru-RU" dirty="0" smtClean="0"/>
            </a:br>
            <a:r>
              <a:rPr lang="ru-RU" dirty="0" smtClean="0"/>
              <a:t>        потемневшие от дыма сигарет –     грязнее половой тряпки!</a:t>
            </a:r>
            <a:endParaRPr lang="ru-RU" dirty="0"/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876"/>
            <a:ext cx="7286676" cy="3000396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 выглядят зубы заядлого курильщика – ужасно, правда? Но есть хуже…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6" y="5500702"/>
            <a:ext cx="7372344" cy="135729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комментариев.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86</Words>
  <Application>Microsoft Office PowerPoint</Application>
  <PresentationFormat>Экран (4:3)</PresentationFormat>
  <Paragraphs>14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Польза отказа от курения</vt:lpstr>
      <vt:lpstr>Без сигарет твоя улыбка станет ярче!</vt:lpstr>
      <vt:lpstr>Твое дыхание станет чистым и свободным!</vt:lpstr>
      <vt:lpstr>Отказавшись от курения, твои поцелуи станут  намного чувственнее… </vt:lpstr>
      <vt:lpstr>У тебя еще есть шанс выбрать жизнь без курения САМОСТОЯТЕЛЬНО!</vt:lpstr>
      <vt:lpstr>За него уже сделали выбор…</vt:lpstr>
      <vt:lpstr>         Легкие,          потемневшие от дыма сигарет –     грязнее половой тряпки!</vt:lpstr>
      <vt:lpstr>А так выглядят зубы заядлого курильщика – ужасно, правда? Но есть хуже…</vt:lpstr>
      <vt:lpstr>Без комментариев.</vt:lpstr>
      <vt:lpstr>Сделай правильный выбор!</vt:lpstr>
      <vt:lpstr>Не будь обезьяной.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2013-03-26T06:14:52Z</dcterms:created>
  <dcterms:modified xsi:type="dcterms:W3CDTF">2013-05-13T19:46:10Z</dcterms:modified>
</cp:coreProperties>
</file>